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39958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DE44BA-2D68-4C9D-8C46-118B199FACC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F13FC1-3AC4-429E-9D68-C13463F448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63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07FBDE-BDA8-4DEE-BD74-D83A17B8E5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28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4FC8A-3F3E-4915-8731-8638FC2C5E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33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6F7D0E-B90C-4BF7-B274-3A6E9FA03E7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52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44840C-A838-436E-AB75-05F1D9E765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58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DA2C0C-8BDD-4CD0-8129-3A02E277A5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1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62EC32-1708-4ADE-91F7-42BB069239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47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1E78E-B4E3-4637-9A5F-A1B08302AA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20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A83662-480B-4970-B5C4-DD5174DC32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28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5E795D-8081-4AC0-B388-08F67E74C4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5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84A5713-3BE6-481D-81AD-DE814BD5F42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914400"/>
            <a:ext cx="6019800" cy="3124200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strain, strict, string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bind, tie, or draw tight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68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the kitchen tool often used to get water out of pasta noodles?</a:t>
            </a:r>
          </a:p>
        </p:txBody>
      </p:sp>
    </p:spTree>
    <p:extLst>
      <p:ext uri="{BB962C8B-B14F-4D97-AF65-F5344CB8AC3E}">
        <p14:creationId xmlns:p14="http://schemas.microsoft.com/office/powerpoint/2010/main" val="11149804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524000"/>
            <a:ext cx="8229600" cy="1371600"/>
          </a:xfrm>
        </p:spPr>
        <p:txBody>
          <a:bodyPr/>
          <a:lstStyle/>
          <a:p>
            <a:r>
              <a:rPr lang="en-US" sz="1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strainer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949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demanding strict attention to rules?</a:t>
            </a:r>
          </a:p>
        </p:txBody>
      </p:sp>
    </p:spTree>
    <p:extLst>
      <p:ext uri="{BB962C8B-B14F-4D97-AF65-F5344CB8AC3E}">
        <p14:creationId xmlns:p14="http://schemas.microsoft.com/office/powerpoint/2010/main" val="33551429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524000"/>
            <a:ext cx="8229600" cy="1371600"/>
          </a:xfrm>
        </p:spPr>
        <p:txBody>
          <a:bodyPr/>
          <a:lstStyle/>
          <a:p>
            <a:r>
              <a:rPr lang="en-US" sz="13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stringent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030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 liquid usually put on the face to make the skin 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tighter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keep out the dirt and oil?</a:t>
            </a:r>
          </a:p>
        </p:txBody>
      </p:sp>
    </p:spTree>
    <p:extLst>
      <p:ext uri="{BB962C8B-B14F-4D97-AF65-F5344CB8AC3E}">
        <p14:creationId xmlns:p14="http://schemas.microsoft.com/office/powerpoint/2010/main" val="40035195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524000"/>
            <a:ext cx="8229600" cy="1371600"/>
          </a:xfrm>
        </p:spPr>
        <p:txBody>
          <a:bodyPr/>
          <a:lstStyle/>
          <a:p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astringent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72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an area that has its own rules and goals?</a:t>
            </a:r>
          </a:p>
        </p:txBody>
      </p:sp>
    </p:spTree>
    <p:extLst>
      <p:ext uri="{BB962C8B-B14F-4D97-AF65-F5344CB8AC3E}">
        <p14:creationId xmlns:p14="http://schemas.microsoft.com/office/powerpoint/2010/main" val="34544802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524000"/>
            <a:ext cx="8229600" cy="1371600"/>
          </a:xfrm>
        </p:spPr>
        <p:txBody>
          <a:bodyPr/>
          <a:lstStyle/>
          <a:p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714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 thing piece of any kind of material that can </a:t>
            </a:r>
            <a:r>
              <a:rPr lang="en-US" sz="66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 </a:t>
            </a:r>
            <a:r>
              <a:rPr lang="en-US" sz="6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together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592785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524000"/>
            <a:ext cx="8229600" cy="1371600"/>
          </a:xfrm>
        </p:spPr>
        <p:txBody>
          <a:bodyPr/>
          <a:lstStyle/>
          <a:p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472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roots that mean </a:t>
            </a: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bind, tie,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draw tight?</a:t>
            </a:r>
            <a:endParaRPr 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82707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someone does has to do to hold an animal back when it is upset?</a:t>
            </a:r>
          </a:p>
        </p:txBody>
      </p:sp>
    </p:spTree>
    <p:extLst>
      <p:ext uri="{BB962C8B-B14F-4D97-AF65-F5344CB8AC3E}">
        <p14:creationId xmlns:p14="http://schemas.microsoft.com/office/powerpoint/2010/main" val="18099702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524000"/>
            <a:ext cx="8229600" cy="1371600"/>
          </a:xfrm>
        </p:spPr>
        <p:txBody>
          <a:bodyPr/>
          <a:lstStyle/>
          <a:p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restrain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555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3716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roots </a:t>
            </a: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strain, strict,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9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731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you do to your muscles if you pull them too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tightly?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65973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371600"/>
          </a:xfrm>
        </p:spPr>
        <p:txBody>
          <a:bodyPr/>
          <a:lstStyle/>
          <a:p>
            <a:r>
              <a:rPr lang="en-US" sz="199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</a:t>
            </a:r>
            <a:b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662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identifies a snake that kills its prey by squeezing it </a:t>
            </a: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tightly?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54364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371600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 constrictor</a:t>
            </a: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632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6476999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3340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identifies what children are put on to make them follow 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tighter </a:t>
            </a:r>
            <a:r>
              <a:rPr lang="en-US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when they misbehave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10725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371600"/>
          </a:xfrm>
        </p:spPr>
        <p:txBody>
          <a:bodyPr/>
          <a:lstStyle/>
          <a:p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91200"/>
            <a:ext cx="8229600" cy="30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576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 design template">
  <a:themeElements>
    <a:clrScheme name="Office Them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 design template</Template>
  <TotalTime>94</TotalTime>
  <Words>220</Words>
  <Application>Microsoft Office PowerPoint</Application>
  <PresentationFormat>On-screen Show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Pixel design template</vt:lpstr>
      <vt:lpstr>Word List: strain, strict, string</vt:lpstr>
      <vt:lpstr>PowerPoint Presentation</vt:lpstr>
      <vt:lpstr>the roots strain, strict, or string</vt:lpstr>
      <vt:lpstr>PowerPoint Presentation</vt:lpstr>
      <vt:lpstr>strain </vt:lpstr>
      <vt:lpstr>PowerPoint Presentation</vt:lpstr>
      <vt:lpstr>boa constrictor </vt:lpstr>
      <vt:lpstr>PowerPoint Presentation</vt:lpstr>
      <vt:lpstr>restriction</vt:lpstr>
      <vt:lpstr>PowerPoint Presentation</vt:lpstr>
      <vt:lpstr>strainer</vt:lpstr>
      <vt:lpstr>PowerPoint Presentation</vt:lpstr>
      <vt:lpstr>stringent</vt:lpstr>
      <vt:lpstr>PowerPoint Presentation</vt:lpstr>
      <vt:lpstr>astringent</vt:lpstr>
      <vt:lpstr>PowerPoint Presentation</vt:lpstr>
      <vt:lpstr>district</vt:lpstr>
      <vt:lpstr>PowerPoint Presentation</vt:lpstr>
      <vt:lpstr>string</vt:lpstr>
      <vt:lpstr>PowerPoint Presentation</vt:lpstr>
      <vt:lpstr>restrain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strain, strict, string</dc:title>
  <dc:creator>Brigitta Post</dc:creator>
  <cp:lastModifiedBy>Brigitta Post</cp:lastModifiedBy>
  <cp:revision>15</cp:revision>
  <cp:lastPrinted>1601-01-01T00:00:00Z</cp:lastPrinted>
  <dcterms:created xsi:type="dcterms:W3CDTF">2015-07-09T14:30:00Z</dcterms:created>
  <dcterms:modified xsi:type="dcterms:W3CDTF">2019-12-09T11:50:25Z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TC102037841033</vt:lpwstr>
  </property>
</Properties>
</file>